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9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543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6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54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11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38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60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628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7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32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469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09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0D09E-DFEA-4959-AB35-73B645F93DDA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0D34-A9B2-4E36-9ED5-607E03F4B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21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4829" y="544725"/>
            <a:ext cx="10515600" cy="1065738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+mn-lt"/>
              </a:rPr>
              <a:t>Paper 1</a:t>
            </a:r>
            <a:endParaRPr lang="en-GB" sz="4000" b="1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4829" y="2244214"/>
            <a:ext cx="2619628" cy="4036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46433" y="2091427"/>
            <a:ext cx="2286715" cy="3786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Marks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6431" y="2622904"/>
            <a:ext cx="2286715" cy="7481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Describe two features…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46431" y="4876800"/>
            <a:ext cx="2286715" cy="11781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feature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Supporting detail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6431" y="3557721"/>
            <a:ext cx="2286715" cy="11324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feature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Supporting detail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05732" y="2244214"/>
            <a:ext cx="3104122" cy="403629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923081" y="2091427"/>
            <a:ext cx="2698168" cy="37869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Marks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23079" y="2622904"/>
            <a:ext cx="2698168" cy="6755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useful are __ and __ for an enquiry into…?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49871" y="2244214"/>
            <a:ext cx="3012703" cy="403629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394595" y="2091427"/>
            <a:ext cx="2508296" cy="37869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Marks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94593" y="2622904"/>
            <a:ext cx="2508296" cy="74814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could you follow up…?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394593" y="4191471"/>
            <a:ext cx="2508296" cy="5200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Ask one question based on the detail you picked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94593" y="3521223"/>
            <a:ext cx="2508296" cy="5200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Select one interesting detail from the source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394593" y="4861719"/>
            <a:ext cx="2508296" cy="48819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Name a type of source and what you would use it for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itle 3"/>
          <p:cNvSpPr txBox="1">
            <a:spLocks/>
          </p:cNvSpPr>
          <p:nvPr/>
        </p:nvSpPr>
        <p:spPr>
          <a:xfrm>
            <a:off x="774829" y="1344058"/>
            <a:ext cx="7340600" cy="207626"/>
          </a:xfrm>
          <a:prstGeom prst="rect">
            <a:avLst/>
          </a:prstGeom>
          <a:ln w="57150">
            <a:noFill/>
          </a:ln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Whitechapel, c1870 – c1900: crime, policing and the inner city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405524" y="5500087"/>
            <a:ext cx="2508296" cy="55728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Explain how it will answer question and why it’s useful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923078" y="3451229"/>
            <a:ext cx="2709099" cy="19033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 A – OPCVL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Origin, purpose, content, value, limitation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 A is useful because…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However, its usefulness is limited by…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Come to an overall judgement about the source. </a:t>
            </a:r>
            <a:r>
              <a:rPr kumimoji="0" lang="en-GB" sz="16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useful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34010" y="5852470"/>
            <a:ext cx="2698168" cy="2387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 – In my opinion…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934010" y="5484151"/>
            <a:ext cx="2698168" cy="2387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Repeat for source B</a:t>
            </a:r>
          </a:p>
        </p:txBody>
      </p:sp>
      <p:pic>
        <p:nvPicPr>
          <p:cNvPr id="2050" name="Picture 2" descr="Image result for jack the ripp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268">
            <a:off x="10804647" y="2112824"/>
            <a:ext cx="914394" cy="137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mage result for jack the ripp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268">
            <a:off x="10957365" y="5286025"/>
            <a:ext cx="914394" cy="137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Image result for jack the ripp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1182">
            <a:off x="10442835" y="3723681"/>
            <a:ext cx="914394" cy="137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7677613" y="553167"/>
            <a:ext cx="3951393" cy="105729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945467" y="400313"/>
            <a:ext cx="3410824" cy="3580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evidence?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945467" y="906106"/>
            <a:ext cx="3410824" cy="465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Statistics, people, events, laws, dates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76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152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Paper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1</dc:title>
  <dc:creator>Abbey Willoughby</dc:creator>
  <cp:lastModifiedBy>Abbey Willoughby</cp:lastModifiedBy>
  <cp:revision>3</cp:revision>
  <dcterms:created xsi:type="dcterms:W3CDTF">2019-02-01T09:14:22Z</dcterms:created>
  <dcterms:modified xsi:type="dcterms:W3CDTF">2019-02-01T09:15:21Z</dcterms:modified>
</cp:coreProperties>
</file>