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53" y="8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45C88-42CE-4B5F-9791-1DAA38A09868}" type="datetimeFigureOut">
              <a:rPr lang="en-GB" smtClean="0"/>
              <a:t>01/02/2019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059B-D34C-49CC-8C10-9040D4CCD4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843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45C88-42CE-4B5F-9791-1DAA38A09868}" type="datetimeFigureOut">
              <a:rPr lang="en-GB" smtClean="0"/>
              <a:t>01/02/2019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059B-D34C-49CC-8C10-9040D4CCD4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933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45C88-42CE-4B5F-9791-1DAA38A09868}" type="datetimeFigureOut">
              <a:rPr lang="en-GB" smtClean="0"/>
              <a:t>01/02/2019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059B-D34C-49CC-8C10-9040D4CCD4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380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45C88-42CE-4B5F-9791-1DAA38A09868}" type="datetimeFigureOut">
              <a:rPr lang="en-GB" smtClean="0"/>
              <a:t>01/02/2019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059B-D34C-49CC-8C10-9040D4CCD4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7382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45C88-42CE-4B5F-9791-1DAA38A09868}" type="datetimeFigureOut">
              <a:rPr lang="en-GB" smtClean="0"/>
              <a:t>01/02/2019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059B-D34C-49CC-8C10-9040D4CCD4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3538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45C88-42CE-4B5F-9791-1DAA38A09868}" type="datetimeFigureOut">
              <a:rPr lang="en-GB" smtClean="0"/>
              <a:t>01/02/2019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059B-D34C-49CC-8C10-9040D4CCD4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23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45C88-42CE-4B5F-9791-1DAA38A09868}" type="datetimeFigureOut">
              <a:rPr lang="en-GB" smtClean="0"/>
              <a:t>01/02/2019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059B-D34C-49CC-8C10-9040D4CCD4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2790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45C88-42CE-4B5F-9791-1DAA38A09868}" type="datetimeFigureOut">
              <a:rPr lang="en-GB" smtClean="0"/>
              <a:t>01/02/2019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059B-D34C-49CC-8C10-9040D4CCD4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056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45C88-42CE-4B5F-9791-1DAA38A09868}" type="datetimeFigureOut">
              <a:rPr lang="en-GB" smtClean="0"/>
              <a:t>01/02/2019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059B-D34C-49CC-8C10-9040D4CCD4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0372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45C88-42CE-4B5F-9791-1DAA38A09868}" type="datetimeFigureOut">
              <a:rPr lang="en-GB" smtClean="0"/>
              <a:t>01/02/2019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059B-D34C-49CC-8C10-9040D4CCD4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7208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45C88-42CE-4B5F-9791-1DAA38A09868}" type="datetimeFigureOut">
              <a:rPr lang="en-GB" smtClean="0"/>
              <a:t>01/02/2019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059B-D34C-49CC-8C10-9040D4CCD4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426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45C88-42CE-4B5F-9791-1DAA38A09868}" type="datetimeFigureOut">
              <a:rPr lang="en-GB" smtClean="0"/>
              <a:t>01/02/2019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7059B-D34C-49CC-8C10-9040D4CCD4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71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74829" y="544725"/>
            <a:ext cx="10515600" cy="1065738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latin typeface="+mn-lt"/>
              </a:rPr>
              <a:t>Paper 3 – Section A</a:t>
            </a:r>
            <a:endParaRPr lang="en-GB" sz="4000" b="1" dirty="0">
              <a:latin typeface="+mn-lt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74829" y="2206639"/>
            <a:ext cx="4166139" cy="403629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1171021" y="2053852"/>
            <a:ext cx="3417023" cy="378691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 Marks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171019" y="2585329"/>
            <a:ext cx="3417023" cy="74814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Give two things that you can infer from Source __ about…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171019" y="3561512"/>
            <a:ext cx="3417023" cy="107254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Say one thing you work out from the source, thinking of the bigger picture, don’t just paraphrase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Quote or describe part of the source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itle 3"/>
          <p:cNvSpPr txBox="1">
            <a:spLocks/>
          </p:cNvSpPr>
          <p:nvPr/>
        </p:nvSpPr>
        <p:spPr>
          <a:xfrm>
            <a:off x="774829" y="1344058"/>
            <a:ext cx="7340600" cy="207626"/>
          </a:xfrm>
          <a:prstGeom prst="rect">
            <a:avLst/>
          </a:prstGeom>
          <a:ln w="57150">
            <a:noFill/>
          </a:ln>
        </p:spPr>
        <p:txBody>
          <a:bodyPr anchor="ctr"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Weimar and Nazi Germany 1918 - 1939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248349" y="2205722"/>
            <a:ext cx="3709429" cy="4036292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5530764" y="2052935"/>
            <a:ext cx="3175826" cy="37869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 Marks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530762" y="2584412"/>
            <a:ext cx="3175826" cy="74814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Explain why…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530762" y="4376268"/>
            <a:ext cx="3175826" cy="74814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PEEL paragraph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530762" y="3480340"/>
            <a:ext cx="3175826" cy="74814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PEEL paragraph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530762" y="5272196"/>
            <a:ext cx="3175826" cy="74814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PEEL paragraph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149386" y="4862094"/>
            <a:ext cx="3417023" cy="107254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Say one thing you work out from the source, thinking of the bigger picture, don’t just paraphrase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Quote or describe part of the source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098" name="Picture 2" descr="Image result for hitler face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1333" y1="14858" x2="19000" y2="17217"/>
                        <a14:foregroundMark x1="43000" y1="4717" x2="43333" y2="66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1115">
            <a:off x="9246247" y="2020074"/>
            <a:ext cx="1308502" cy="1849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Image result for hitler face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1333" y1="14858" x2="19000" y2="17217"/>
                        <a14:foregroundMark x1="43000" y1="4717" x2="43333" y2="66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0752">
            <a:off x="9510982" y="4863378"/>
            <a:ext cx="1308502" cy="1849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Image result for hitler face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1333" y1="14858" x2="19000" y2="17217"/>
                        <a14:foregroundMark x1="43000" y1="4717" x2="43333" y2="66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86875">
            <a:off x="10549207" y="3299194"/>
            <a:ext cx="1308502" cy="1849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Rectangle 43"/>
          <p:cNvSpPr/>
          <p:nvPr/>
        </p:nvSpPr>
        <p:spPr>
          <a:xfrm>
            <a:off x="7677613" y="553167"/>
            <a:ext cx="3951393" cy="105729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7945467" y="400313"/>
            <a:ext cx="3410824" cy="35801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evidence?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945467" y="906106"/>
            <a:ext cx="3410824" cy="465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Statistics, people, events, laws, dates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766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74829" y="544725"/>
            <a:ext cx="10515600" cy="1065738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latin typeface="+mn-lt"/>
              </a:rPr>
              <a:t>Paper 3 – Section B</a:t>
            </a:r>
            <a:endParaRPr lang="en-GB" sz="4000" b="1" dirty="0">
              <a:latin typeface="+mn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685158" y="2335825"/>
            <a:ext cx="2521527" cy="40362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859140" y="2183038"/>
            <a:ext cx="2173566" cy="378691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 Marks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859138" y="2714515"/>
            <a:ext cx="2173566" cy="74814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main difference between…?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859138" y="3610443"/>
            <a:ext cx="2173566" cy="25353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PEEL paragraph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main difference between the two interpretations is…</a:t>
            </a:r>
            <a:endParaRPr kumimoji="0" lang="en-GB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Evidence from interpretation __ to support this is… </a:t>
            </a:r>
            <a:r>
              <a:rPr kumimoji="0" lang="en-GB" sz="16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[x2]</a:t>
            </a:r>
            <a:endParaRPr kumimoji="0" lang="en-GB" sz="16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highlights the main difference because…</a:t>
            </a:r>
            <a:endParaRPr kumimoji="0" lang="en-GB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417847" y="2351017"/>
            <a:ext cx="2229984" cy="403629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6584196" y="2198230"/>
            <a:ext cx="1922147" cy="378691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 Marks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584194" y="2729707"/>
            <a:ext cx="1922147" cy="74814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Suggest one reason why _ and _ give different views on…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584194" y="3625635"/>
            <a:ext cx="1922147" cy="253538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PEEL paragraph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One reason why the interpretations give different views is…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Evidence from interpretation __ to support this is…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shows that…</a:t>
            </a:r>
            <a:endParaRPr kumimoji="0" lang="en-GB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itle 3"/>
          <p:cNvSpPr txBox="1">
            <a:spLocks/>
          </p:cNvSpPr>
          <p:nvPr/>
        </p:nvSpPr>
        <p:spPr>
          <a:xfrm>
            <a:off x="774829" y="1344058"/>
            <a:ext cx="7340600" cy="207626"/>
          </a:xfrm>
          <a:prstGeom prst="rect">
            <a:avLst/>
          </a:prstGeom>
          <a:ln w="57150">
            <a:noFill/>
          </a:ln>
        </p:spPr>
        <p:txBody>
          <a:bodyPr anchor="ctr"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Weimar and Nazi Germany 1918 - 1939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8883852" y="2335825"/>
            <a:ext cx="2679498" cy="4036292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9103356" y="2183038"/>
            <a:ext cx="2280713" cy="37869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 Marks (+4 SPAG)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103354" y="2714515"/>
            <a:ext cx="2280713" cy="74814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‘…’ How far do you agree?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9103354" y="4188425"/>
            <a:ext cx="2280713" cy="34590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PEEL paragraph agree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9103354" y="3655798"/>
            <a:ext cx="2280713" cy="34590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2-3 line intro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9103354" y="4727130"/>
            <a:ext cx="2280713" cy="34590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PEEL paragraph </a:t>
            </a:r>
            <a:r>
              <a:rPr kumimoji="0" lang="en-GB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a/d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9103354" y="5686128"/>
            <a:ext cx="2280713" cy="5226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Concl</a:t>
            </a: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Overall judgement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9103354" y="5201668"/>
            <a:ext cx="2280713" cy="34590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PEEL paragraph disagree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29545" y="2351017"/>
            <a:ext cx="2944451" cy="40362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672442" y="2183038"/>
            <a:ext cx="2698168" cy="3786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 Marks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72440" y="2714515"/>
            <a:ext cx="2698168" cy="67553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useful are __ and __ for an enquiry into…?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672439" y="3542840"/>
            <a:ext cx="2709099" cy="190330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 A – OPCVL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Origin, purpose, content, value, limitation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 A is useful because…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However, its usefulness is limited by…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Come to an overall judgement about the source. </a:t>
            </a:r>
            <a:r>
              <a:rPr kumimoji="0" lang="en-GB" sz="16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useful</a:t>
            </a: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83371" y="5944081"/>
            <a:ext cx="2698168" cy="23870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Conclusion – In my opinion…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83371" y="5575762"/>
            <a:ext cx="2698168" cy="23870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Repeat for source B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677613" y="553167"/>
            <a:ext cx="3951393" cy="105729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7945467" y="400313"/>
            <a:ext cx="3410824" cy="35801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evidence?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7945467" y="906106"/>
            <a:ext cx="3410824" cy="465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Statistics, people, events, laws, dates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938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296</Words>
  <Application>Microsoft Office PowerPoint</Application>
  <PresentationFormat>Widescreen</PresentationFormat>
  <Paragraphs>49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Paper 3 – Section A</vt:lpstr>
      <vt:lpstr>Paper 3 – Section B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3 – Section A</dc:title>
  <dc:creator>Abbey Willoughby</dc:creator>
  <cp:lastModifiedBy>Abbey Willoughby</cp:lastModifiedBy>
  <cp:revision>2</cp:revision>
  <dcterms:created xsi:type="dcterms:W3CDTF">2019-02-01T09:36:27Z</dcterms:created>
  <dcterms:modified xsi:type="dcterms:W3CDTF">2019-02-01T09:37:39Z</dcterms:modified>
</cp:coreProperties>
</file>